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2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42"/>
      <p:italic r:id="rId43"/>
    </p:embeddedFont>
    <p:embeddedFont>
      <p:font typeface="PT Sans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Doppio One" panose="020B0604020202020204" charset="0"/>
      <p:regular r:id="rId49"/>
    </p:embeddedFont>
    <p:embeddedFont>
      <p:font typeface="Encode Sans Condensed" panose="020B0604020202020204" charset="0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C3"/>
    <a:srgbClr val="002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73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98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76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50483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991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9810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8904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5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87685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137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50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8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518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9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33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1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1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8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  <p:sldLayoutId id="2147484040" r:id="rId19"/>
    <p:sldLayoutId id="2147484041" r:id="rId20"/>
    <p:sldLayoutId id="2147484042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0" y="-209371"/>
            <a:ext cx="9144000" cy="5352871"/>
          </a:xfrm>
          <a:prstGeom prst="rect">
            <a:avLst/>
          </a:prstGeom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0" y="572896"/>
            <a:ext cx="9144000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u="sng" dirty="0" smtClean="0"/>
              <a:t>Gestion de lumière pour les créateurs de contenu</a:t>
            </a:r>
            <a:r>
              <a:rPr lang="fr-FR" sz="3600" b="1" dirty="0" smtClean="0">
                <a:solidFill>
                  <a:schemeClr val="bg1"/>
                </a:solidFill>
              </a:rPr>
              <a:t/>
            </a:r>
            <a:br>
              <a:rPr lang="fr-FR" sz="3600" b="1" dirty="0" smtClean="0">
                <a:solidFill>
                  <a:schemeClr val="bg1"/>
                </a:solidFill>
              </a:rPr>
            </a:br>
            <a:r>
              <a:rPr lang="en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Projet BTS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34" y="4888189"/>
            <a:ext cx="877389" cy="147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7599218" y="474355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381571" y="1679041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486650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0" y="2289175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645400" y="2582863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1100138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9C3"/>
                </a:solidFill>
              </a:rPr>
              <a:t>Présentation matériel (logiciel, pc, dmx(propriétés), boitier)</a:t>
            </a:r>
            <a:endParaRPr dirty="0">
              <a:solidFill>
                <a:srgbClr val="002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" name="Google Shape;171;p29"/>
          <p:cNvSpPr txBox="1">
            <a:spLocks/>
          </p:cNvSpPr>
          <p:nvPr/>
        </p:nvSpPr>
        <p:spPr>
          <a:xfrm>
            <a:off x="3801293" y="2194561"/>
            <a:ext cx="4970416" cy="264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Démonstration des modules de test + cahier de recette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65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agramme synoptique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du </a:t>
            </a:r>
            <a:r>
              <a:rPr lang="fr-FR" dirty="0" err="1" smtClean="0"/>
              <a:t>grp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D</a:t>
            </a:r>
            <a:r>
              <a:rPr lang="fr-FR" dirty="0">
                <a:solidFill>
                  <a:srgbClr val="002060"/>
                </a:solidFill>
              </a:rPr>
              <a:t>i</a:t>
            </a:r>
            <a:r>
              <a:rPr lang="en" dirty="0">
                <a:solidFill>
                  <a:srgbClr val="002060"/>
                </a:solidFill>
              </a:rPr>
              <a:t>agramme </a:t>
            </a:r>
            <a:r>
              <a:rPr lang="en" dirty="0" smtClean="0">
                <a:solidFill>
                  <a:srgbClr val="002060"/>
                </a:solidFill>
              </a:rPr>
              <a:t>synoptique personnel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7327</TotalTime>
  <Words>291</Words>
  <Application>Microsoft Office PowerPoint</Application>
  <PresentationFormat>Affichage à l'écran (16:9)</PresentationFormat>
  <Paragraphs>94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Calibri Light</vt:lpstr>
      <vt:lpstr>PT Sans</vt:lpstr>
      <vt:lpstr>Arial</vt:lpstr>
      <vt:lpstr>Bebas Neue</vt:lpstr>
      <vt:lpstr>Doppio One</vt:lpstr>
      <vt:lpstr>Encode Sans Condensed</vt:lpstr>
      <vt:lpstr>Calibri</vt:lpstr>
      <vt:lpstr>Thème Office</vt:lpstr>
      <vt:lpstr>Objet d’environnement du Gestionnaire de liaisons</vt:lpstr>
      <vt:lpstr>Gestion de lumière pour les créateurs de contenu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grp</vt:lpstr>
      <vt:lpstr>Diagramme synoptique personnel</vt:lpstr>
      <vt:lpstr>Diagramme de déploiement</vt:lpstr>
      <vt:lpstr>Présentation PowerPoint</vt:lpstr>
      <vt:lpstr>Présentation du Use Case</vt:lpstr>
      <vt:lpstr>Use case</vt:lpstr>
      <vt:lpstr>Use case personnel</vt:lpstr>
      <vt:lpstr>Diagramme d’exigence</vt:lpstr>
      <vt:lpstr>Diagramme d’exigence</vt:lpstr>
      <vt:lpstr>Diagramme de classe</vt:lpstr>
      <vt:lpstr>Diagramme de classe</vt:lpstr>
      <vt:lpstr>Diagramme de classe personnel</vt:lpstr>
      <vt:lpstr>Modèle Conceptuel de Données </vt:lpstr>
      <vt:lpstr>Modèle Conceptuel de Données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Présentation matériel (logiciel, pc, dmx(propriétés), boitier)</vt:lpstr>
      <vt:lpstr>Conclusion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211</cp:revision>
  <dcterms:modified xsi:type="dcterms:W3CDTF">2024-06-07T09:26:53Z</dcterms:modified>
</cp:coreProperties>
</file>